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68" r:id="rId2"/>
    <p:sldId id="423" r:id="rId3"/>
    <p:sldId id="417" r:id="rId4"/>
    <p:sldId id="418" r:id="rId5"/>
    <p:sldId id="419" r:id="rId6"/>
    <p:sldId id="421" r:id="rId7"/>
    <p:sldId id="42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757"/>
    <a:srgbClr val="753907"/>
    <a:srgbClr val="993300"/>
    <a:srgbClr val="00A249"/>
    <a:srgbClr val="CC9900"/>
    <a:srgbClr val="CC6600"/>
    <a:srgbClr val="FFE0A3"/>
    <a:srgbClr val="FFCC66"/>
    <a:srgbClr val="C0EACB"/>
    <a:srgbClr val="745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21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315AB-10C2-45C9-86BC-6CCF33A59E27}" type="datetimeFigureOut">
              <a:rPr lang="pt-BR" smtClean="0"/>
              <a:pPr/>
              <a:t>12/07/2017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67800D-682E-4B8C-87A6-B1DF4ABF7C9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5941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AC06-C060-47F0-8F63-1C779ABAEC47}" type="datetimeFigureOut">
              <a:rPr lang="pt-BR" smtClean="0"/>
              <a:pPr/>
              <a:t>12/07/2017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97399-6414-44AE-A689-7D1EF61DFCC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AC06-C060-47F0-8F63-1C779ABAEC47}" type="datetimeFigureOut">
              <a:rPr lang="pt-BR" smtClean="0"/>
              <a:pPr/>
              <a:t>12/07/2017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97399-6414-44AE-A689-7D1EF61DFCC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AC06-C060-47F0-8F63-1C779ABAEC47}" type="datetimeFigureOut">
              <a:rPr lang="pt-BR" smtClean="0"/>
              <a:pPr/>
              <a:t>12/07/2017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97399-6414-44AE-A689-7D1EF61DFCC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AC06-C060-47F0-8F63-1C779ABAEC47}" type="datetimeFigureOut">
              <a:rPr lang="pt-BR" smtClean="0"/>
              <a:pPr/>
              <a:t>12/07/2017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97399-6414-44AE-A689-7D1EF61DFCC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AC06-C060-47F0-8F63-1C779ABAEC47}" type="datetimeFigureOut">
              <a:rPr lang="pt-BR" smtClean="0"/>
              <a:pPr/>
              <a:t>12/07/2017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97399-6414-44AE-A689-7D1EF61DFCC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AC06-C060-47F0-8F63-1C779ABAEC47}" type="datetimeFigureOut">
              <a:rPr lang="pt-BR" smtClean="0"/>
              <a:pPr/>
              <a:t>12/07/2017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97399-6414-44AE-A689-7D1EF61DFCC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AC06-C060-47F0-8F63-1C779ABAEC47}" type="datetimeFigureOut">
              <a:rPr lang="pt-BR" smtClean="0"/>
              <a:pPr/>
              <a:t>12/07/2017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97399-6414-44AE-A689-7D1EF61DFCC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AC06-C060-47F0-8F63-1C779ABAEC47}" type="datetimeFigureOut">
              <a:rPr lang="pt-BR" smtClean="0"/>
              <a:pPr/>
              <a:t>12/07/2017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97399-6414-44AE-A689-7D1EF61DFCC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AC06-C060-47F0-8F63-1C779ABAEC47}" type="datetimeFigureOut">
              <a:rPr lang="pt-BR" smtClean="0"/>
              <a:pPr/>
              <a:t>12/07/2017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97399-6414-44AE-A689-7D1EF61DFCC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AC06-C060-47F0-8F63-1C779ABAEC47}" type="datetimeFigureOut">
              <a:rPr lang="pt-BR" smtClean="0"/>
              <a:pPr/>
              <a:t>12/07/2017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97399-6414-44AE-A689-7D1EF61DFCC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AC06-C060-47F0-8F63-1C779ABAEC47}" type="datetimeFigureOut">
              <a:rPr lang="pt-BR" smtClean="0"/>
              <a:pPr/>
              <a:t>12/07/2017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7697399-6414-44AE-A689-7D1EF61DFCC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63AC06-C060-47F0-8F63-1C779ABAEC47}" type="datetimeFigureOut">
              <a:rPr lang="pt-BR" smtClean="0"/>
              <a:pPr/>
              <a:t>12/07/2017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697399-6414-44AE-A689-7D1EF61DFCCD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Nova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4914" y="2143116"/>
            <a:ext cx="3874172" cy="23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92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97399-6414-44AE-A689-7D1EF61DFCCD}" type="slidenum">
              <a:rPr lang="pt-BR" sz="2000" b="1" smtClean="0">
                <a:solidFill>
                  <a:schemeClr val="bg1"/>
                </a:solidFill>
                <a:latin typeface="+mj-lt"/>
              </a:rPr>
              <a:pPr/>
              <a:t>2</a:t>
            </a:fld>
            <a:endParaRPr lang="pt-BR" sz="20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3" name="Imagem 2" descr="Nova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886000"/>
            <a:ext cx="1609272" cy="97200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136" y="5886000"/>
            <a:ext cx="1454864" cy="972000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2747269" y="2714620"/>
            <a:ext cx="364946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FINALISTAS</a:t>
            </a:r>
            <a:endParaRPr lang="pt-BR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Nova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886000"/>
            <a:ext cx="1609272" cy="97200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136" y="5886000"/>
            <a:ext cx="1454864" cy="972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FINALISTA 2017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ADITEK: </a:t>
            </a:r>
            <a:r>
              <a:rPr lang="pt-BR" b="1" dirty="0" smtClean="0"/>
              <a:t>Arcos </a:t>
            </a:r>
            <a:r>
              <a:rPr lang="pt-BR" b="1" dirty="0" err="1" smtClean="0"/>
              <a:t>BioSlide</a:t>
            </a:r>
            <a:r>
              <a:rPr lang="pt-BR" b="1" dirty="0" smtClean="0"/>
              <a:t> </a:t>
            </a:r>
            <a:r>
              <a:rPr lang="pt-BR" dirty="0" smtClean="0"/>
              <a:t>- Arcos com cobertura iônica com redução de 30% do atrito na interface. Promove uma movimentação mais eficiente com maior conforto ao paciente.</a:t>
            </a:r>
            <a:endParaRPr lang="pt-BR" dirty="0"/>
          </a:p>
        </p:txBody>
      </p:sp>
      <p:sp>
        <p:nvSpPr>
          <p:cNvPr id="10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43966" y="61620"/>
            <a:ext cx="428596" cy="285728"/>
          </a:xfrm>
        </p:spPr>
        <p:txBody>
          <a:bodyPr/>
          <a:lstStyle/>
          <a:p>
            <a:fld id="{B7697399-6414-44AE-A689-7D1EF61DFCCD}" type="slidenum">
              <a:rPr lang="pt-BR" sz="2000" b="1" smtClean="0">
                <a:solidFill>
                  <a:schemeClr val="bg1"/>
                </a:solidFill>
                <a:latin typeface="+mj-lt"/>
              </a:rPr>
              <a:pPr/>
              <a:t>3</a:t>
            </a:fld>
            <a:endParaRPr lang="pt-BR" sz="20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9" name="Imagem 8" descr="arco-CONTOURNITI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5125" y="3524274"/>
            <a:ext cx="333375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47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Nova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886000"/>
            <a:ext cx="1609272" cy="97200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136" y="5886000"/>
            <a:ext cx="1454864" cy="972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FINALISTA 2017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DABI ATLANTE: </a:t>
            </a:r>
            <a:r>
              <a:rPr lang="pt-BR" b="1" dirty="0" smtClean="0"/>
              <a:t>Sensor Intra Oral </a:t>
            </a:r>
            <a:r>
              <a:rPr lang="pt-BR" b="1" dirty="0" err="1" smtClean="0"/>
              <a:t>New</a:t>
            </a:r>
            <a:r>
              <a:rPr lang="pt-BR" b="1" dirty="0" smtClean="0"/>
              <a:t> IDA </a:t>
            </a:r>
            <a:r>
              <a:rPr lang="pt-BR" dirty="0" smtClean="0"/>
              <a:t>– O sensor </a:t>
            </a:r>
            <a:r>
              <a:rPr lang="pt-BR" dirty="0" err="1" smtClean="0"/>
              <a:t>intraoral</a:t>
            </a:r>
            <a:r>
              <a:rPr lang="pt-BR" dirty="0" smtClean="0"/>
              <a:t> </a:t>
            </a:r>
            <a:r>
              <a:rPr lang="pt-BR" dirty="0" err="1" smtClean="0"/>
              <a:t>New</a:t>
            </a:r>
            <a:r>
              <a:rPr lang="pt-BR" dirty="0" smtClean="0"/>
              <a:t> Ida conecta seu consultório ao futuro, otimizando os processos de captura de radiografias </a:t>
            </a:r>
            <a:r>
              <a:rPr lang="pt-BR" dirty="0" err="1" smtClean="0"/>
              <a:t>intraorais</a:t>
            </a:r>
            <a:r>
              <a:rPr lang="pt-BR" dirty="0" smtClean="0"/>
              <a:t> e gerenciando com total eficiência as imagens de seus pacientes.</a:t>
            </a:r>
            <a:endParaRPr lang="pt-BR" dirty="0"/>
          </a:p>
        </p:txBody>
      </p:sp>
      <p:sp>
        <p:nvSpPr>
          <p:cNvPr id="10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43966" y="61620"/>
            <a:ext cx="428596" cy="285728"/>
          </a:xfrm>
        </p:spPr>
        <p:txBody>
          <a:bodyPr/>
          <a:lstStyle/>
          <a:p>
            <a:fld id="{B7697399-6414-44AE-A689-7D1EF61DFCCD}" type="slidenum">
              <a:rPr lang="pt-BR" sz="2000" b="1" smtClean="0">
                <a:solidFill>
                  <a:schemeClr val="bg1"/>
                </a:solidFill>
                <a:latin typeface="+mj-lt"/>
              </a:rPr>
              <a:pPr/>
              <a:t>4</a:t>
            </a:fld>
            <a:endParaRPr lang="pt-BR" sz="20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7" name="Imagem 6" descr="newida.jpg"/>
          <p:cNvPicPr>
            <a:picLocks noChangeAspect="1"/>
          </p:cNvPicPr>
          <p:nvPr/>
        </p:nvPicPr>
        <p:blipFill>
          <a:blip r:embed="rId4"/>
          <a:srcRect t="12043" b="9021"/>
          <a:stretch>
            <a:fillRect/>
          </a:stretch>
        </p:blipFill>
        <p:spPr>
          <a:xfrm>
            <a:off x="2733949" y="4071942"/>
            <a:ext cx="3676103" cy="26551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59347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Nova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886000"/>
            <a:ext cx="1609272" cy="97200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136" y="5886000"/>
            <a:ext cx="1454864" cy="972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FINALISTA 2017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HEALTECH: </a:t>
            </a:r>
            <a:r>
              <a:rPr lang="pt-BR" b="1" dirty="0" err="1" smtClean="0"/>
              <a:t>LockFit</a:t>
            </a:r>
            <a:r>
              <a:rPr lang="pt-BR" b="1" dirty="0" smtClean="0"/>
              <a:t>® Micro Mill® </a:t>
            </a:r>
            <a:r>
              <a:rPr lang="pt-BR" dirty="0" smtClean="0"/>
              <a:t>- Pela redução dos custos de manufatura dos unitários </a:t>
            </a:r>
            <a:r>
              <a:rPr lang="pt-BR" dirty="0" err="1" smtClean="0"/>
              <a:t>metalocerâmicos</a:t>
            </a:r>
            <a:r>
              <a:rPr lang="pt-BR" dirty="0" smtClean="0"/>
              <a:t>, o </a:t>
            </a:r>
            <a:r>
              <a:rPr lang="pt-BR" dirty="0" err="1" smtClean="0"/>
              <a:t>LockFit</a:t>
            </a:r>
            <a:r>
              <a:rPr lang="pt-BR" dirty="0" smtClean="0"/>
              <a:t>® Micro Mill® pode popularizar o acesso desse tipo de prótese à população.</a:t>
            </a:r>
            <a:endParaRPr lang="pt-BR" dirty="0"/>
          </a:p>
        </p:txBody>
      </p:sp>
      <p:sp>
        <p:nvSpPr>
          <p:cNvPr id="10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43966" y="61620"/>
            <a:ext cx="428596" cy="285728"/>
          </a:xfrm>
        </p:spPr>
        <p:txBody>
          <a:bodyPr/>
          <a:lstStyle/>
          <a:p>
            <a:fld id="{B7697399-6414-44AE-A689-7D1EF61DFCCD}" type="slidenum">
              <a:rPr lang="pt-BR" sz="2000" b="1" smtClean="0">
                <a:solidFill>
                  <a:schemeClr val="bg1"/>
                </a:solidFill>
                <a:latin typeface="+mj-lt"/>
              </a:rPr>
              <a:pPr/>
              <a:t>5</a:t>
            </a:fld>
            <a:endParaRPr lang="pt-BR" sz="20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7" name="Imagem 6" descr="PL.OI_.48052-C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7000" y="30480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47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Nova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886000"/>
            <a:ext cx="1609272" cy="97200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136" y="5886000"/>
            <a:ext cx="1454864" cy="972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FINALISTA 2017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35480"/>
            <a:ext cx="5829312" cy="4389120"/>
          </a:xfrm>
        </p:spPr>
        <p:txBody>
          <a:bodyPr/>
          <a:lstStyle/>
          <a:p>
            <a:pPr algn="just"/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NACIONAL OSSOS: </a:t>
            </a:r>
            <a:r>
              <a:rPr lang="pt-BR" b="1" dirty="0" smtClean="0"/>
              <a:t>Manequim Pré Molar com 3o Molar incluso e Gengiva </a:t>
            </a:r>
            <a:r>
              <a:rPr lang="pt-BR" dirty="0" smtClean="0"/>
              <a:t>- A  inserção de ossos artificiais em universidades e cursos de especializações contribui para diminuição de cadáveres utilizados em aulas práticas gerando a redução de contaminações em alunos e profissionais.</a:t>
            </a:r>
            <a:endParaRPr lang="pt-BR" dirty="0"/>
          </a:p>
        </p:txBody>
      </p:sp>
      <p:sp>
        <p:nvSpPr>
          <p:cNvPr id="10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43966" y="61620"/>
            <a:ext cx="428596" cy="285728"/>
          </a:xfrm>
        </p:spPr>
        <p:txBody>
          <a:bodyPr/>
          <a:lstStyle/>
          <a:p>
            <a:fld id="{B7697399-6414-44AE-A689-7D1EF61DFCCD}" type="slidenum">
              <a:rPr lang="pt-BR" sz="2000" b="1" smtClean="0">
                <a:solidFill>
                  <a:schemeClr val="bg1"/>
                </a:solidFill>
                <a:latin typeface="+mj-lt"/>
              </a:rPr>
              <a:pPr/>
              <a:t>6</a:t>
            </a:fld>
            <a:endParaRPr lang="pt-BR" sz="20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7" name="Imagem 6" descr="4100g_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388" y="2071678"/>
            <a:ext cx="2166941" cy="3584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47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Nova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886000"/>
            <a:ext cx="1609272" cy="97200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136" y="5886000"/>
            <a:ext cx="1454864" cy="972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FINALISTA 2017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SIN (SISTEMA DE IMPLANTE NACIONAL): </a:t>
            </a:r>
            <a:r>
              <a:rPr lang="pt-BR" b="1" dirty="0" smtClean="0"/>
              <a:t>Sistema de Implantes </a:t>
            </a:r>
            <a:r>
              <a:rPr lang="pt-BR" b="1" dirty="0" err="1" smtClean="0"/>
              <a:t>Unitite</a:t>
            </a:r>
            <a:r>
              <a:rPr lang="pt-BR" b="1" dirty="0" smtClean="0"/>
              <a:t> </a:t>
            </a:r>
            <a:r>
              <a:rPr lang="pt-BR" b="1" dirty="0" err="1" smtClean="0"/>
              <a:t>Hanano</a:t>
            </a:r>
            <a:r>
              <a:rPr lang="pt-BR" b="1" dirty="0" smtClean="0"/>
              <a:t> </a:t>
            </a:r>
            <a:r>
              <a:rPr lang="pt-BR" dirty="0" smtClean="0"/>
              <a:t>- Primeiro implante </a:t>
            </a:r>
            <a:r>
              <a:rPr lang="pt-BR" dirty="0" err="1" smtClean="0"/>
              <a:t>osseointegrável</a:t>
            </a:r>
            <a:r>
              <a:rPr lang="pt-BR" dirty="0" smtClean="0"/>
              <a:t> odontológico desenvolvido com nanotecnologia de superfície e câmaras de cicatrização produzido no Brasil. </a:t>
            </a:r>
            <a:endParaRPr lang="pt-BR" dirty="0"/>
          </a:p>
        </p:txBody>
      </p:sp>
      <p:sp>
        <p:nvSpPr>
          <p:cNvPr id="10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43966" y="61620"/>
            <a:ext cx="428596" cy="285728"/>
          </a:xfrm>
        </p:spPr>
        <p:txBody>
          <a:bodyPr/>
          <a:lstStyle/>
          <a:p>
            <a:fld id="{B7697399-6414-44AE-A689-7D1EF61DFCCD}" type="slidenum">
              <a:rPr lang="pt-BR" sz="2000" b="1" smtClean="0">
                <a:solidFill>
                  <a:schemeClr val="bg1"/>
                </a:solidFill>
                <a:latin typeface="+mj-lt"/>
              </a:rPr>
              <a:pPr/>
              <a:t>7</a:t>
            </a:fld>
            <a:endParaRPr lang="pt-BR" sz="20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7" name="Imagem 6" descr="S.I.N.-Sistema-de-Implante-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9884" y="4000504"/>
            <a:ext cx="3164232" cy="2800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477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Personalizada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73763"/>
      </a:accent1>
      <a:accent2>
        <a:srgbClr val="0F6FC6"/>
      </a:accent2>
      <a:accent3>
        <a:srgbClr val="009DD9"/>
      </a:accent3>
      <a:accent4>
        <a:srgbClr val="0B9B74"/>
      </a:accent4>
      <a:accent5>
        <a:srgbClr val="7CCA62"/>
      </a:accent5>
      <a:accent6>
        <a:srgbClr val="A5C249"/>
      </a:accent6>
      <a:hlink>
        <a:srgbClr val="F49100"/>
      </a:hlink>
      <a:folHlink>
        <a:srgbClr val="009DD9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TC102455519[[fn=Inverno]]</Template>
  <TotalTime>5871</TotalTime>
  <Words>194</Words>
  <Application>Microsoft Office PowerPoint</Application>
  <PresentationFormat>Apresentação na tela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Calibri</vt:lpstr>
      <vt:lpstr>Constantia</vt:lpstr>
      <vt:lpstr>Wingdings 2</vt:lpstr>
      <vt:lpstr>Fluxo</vt:lpstr>
      <vt:lpstr>Apresentação do PowerPoint</vt:lpstr>
      <vt:lpstr>Apresentação do PowerPoint</vt:lpstr>
      <vt:lpstr>FINALISTA 2017</vt:lpstr>
      <vt:lpstr>FINALISTA 2017</vt:lpstr>
      <vt:lpstr>FINALISTA 2017</vt:lpstr>
      <vt:lpstr>FINALISTA 2017</vt:lpstr>
      <vt:lpstr>FINALISTA 2017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Neurotec</dc:creator>
  <cp:lastModifiedBy>Elaine Oliveira</cp:lastModifiedBy>
  <cp:revision>676</cp:revision>
  <cp:lastPrinted>2013-03-02T13:28:21Z</cp:lastPrinted>
  <dcterms:created xsi:type="dcterms:W3CDTF">2012-03-01T18:10:16Z</dcterms:created>
  <dcterms:modified xsi:type="dcterms:W3CDTF">2017-07-12T17:32:46Z</dcterms:modified>
</cp:coreProperties>
</file>