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8" r:id="rId2"/>
    <p:sldId id="423" r:id="rId3"/>
    <p:sldId id="427" r:id="rId4"/>
    <p:sldId id="428" r:id="rId5"/>
    <p:sldId id="429" r:id="rId6"/>
    <p:sldId id="431" r:id="rId7"/>
    <p:sldId id="44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57"/>
    <a:srgbClr val="753907"/>
    <a:srgbClr val="993300"/>
    <a:srgbClr val="00A249"/>
    <a:srgbClr val="CC9900"/>
    <a:srgbClr val="CC6600"/>
    <a:srgbClr val="FFE0A3"/>
    <a:srgbClr val="FFCC66"/>
    <a:srgbClr val="C0EACB"/>
    <a:srgbClr val="745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15AB-10C2-45C9-86BC-6CCF33A59E2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800D-682E-4B8C-87A6-B1DF4ABF7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94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3AC06-C060-47F0-8F63-1C779ABAEC47}" type="datetimeFigureOut">
              <a:rPr lang="pt-BR" smtClean="0"/>
              <a:pPr/>
              <a:t>12/07/2017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Nov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14" y="2143116"/>
            <a:ext cx="387417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2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 descr="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47269" y="2714620"/>
            <a:ext cx="3649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FINALISTAS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FINALISTA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BRAILE: </a:t>
            </a:r>
            <a:r>
              <a:rPr lang="pt-BR" b="1" dirty="0" smtClean="0"/>
              <a:t>Sistema para Perfusão Intraperitoneal </a:t>
            </a:r>
            <a:r>
              <a:rPr lang="pt-BR" dirty="0" smtClean="0"/>
              <a:t>- Contribuindo para melhorar a qualidade e expectativa de vida de pacientes com doença restrita ao peritônio. </a:t>
            </a:r>
            <a:endParaRPr lang="pt-BR" dirty="0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3966" y="61620"/>
            <a:ext cx="428596" cy="285728"/>
          </a:xfrm>
        </p:spPr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3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upo 11"/>
          <p:cNvGrpSpPr/>
          <p:nvPr/>
        </p:nvGrpSpPr>
        <p:grpSpPr>
          <a:xfrm>
            <a:off x="2443389" y="3357562"/>
            <a:ext cx="4257222" cy="3428999"/>
            <a:chOff x="2160604" y="3357562"/>
            <a:chExt cx="4257222" cy="3428999"/>
          </a:xfrm>
        </p:grpSpPr>
        <p:pic>
          <p:nvPicPr>
            <p:cNvPr id="9" name="Imagem 8" descr="braile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0604" y="3357562"/>
              <a:ext cx="2411396" cy="3428999"/>
            </a:xfrm>
            <a:prstGeom prst="rect">
              <a:avLst/>
            </a:prstGeom>
          </p:spPr>
        </p:pic>
        <p:pic>
          <p:nvPicPr>
            <p:cNvPr id="11" name="Imagem 10" descr="braile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4876" y="4071942"/>
              <a:ext cx="1702950" cy="2357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FINALISTA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BRAINCARE: </a:t>
            </a:r>
            <a:r>
              <a:rPr lang="pt-BR" b="1" dirty="0" smtClean="0"/>
              <a:t>Sensor monitoração da PIC de forma Não-Invasiva </a:t>
            </a:r>
            <a:r>
              <a:rPr lang="pt-BR" dirty="0" smtClean="0"/>
              <a:t>- O sensor  possibilita o monitoramento de forma contínua e totalmente não invasiva da complacência cerebral por meio das variações na morfologia dos pulsos da pressão intracraniana e de sua tendência ao longo do tempo.</a:t>
            </a:r>
            <a:endParaRPr lang="pt-BR" dirty="0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3966" y="61620"/>
            <a:ext cx="428596" cy="285728"/>
          </a:xfrm>
        </p:spPr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4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 descr="22_01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571736" y="4786322"/>
            <a:ext cx="1800217" cy="18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 descr="22_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500570"/>
            <a:ext cx="1816063" cy="18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 descr="22_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437828"/>
            <a:ext cx="4021101" cy="2348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3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FINALISTA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CARBOGEL: </a:t>
            </a:r>
            <a:r>
              <a:rPr lang="pt-BR" b="1" dirty="0" smtClean="0"/>
              <a:t>Pistola Para Biópsia </a:t>
            </a:r>
            <a:r>
              <a:rPr lang="pt-BR" b="1" dirty="0" err="1" smtClean="0"/>
              <a:t>Carbogun</a:t>
            </a:r>
            <a:r>
              <a:rPr lang="pt-BR" b="1" dirty="0" smtClean="0"/>
              <a:t>® </a:t>
            </a:r>
            <a:r>
              <a:rPr lang="pt-BR" dirty="0" smtClean="0"/>
              <a:t>- A </a:t>
            </a:r>
            <a:r>
              <a:rPr lang="pt-BR" dirty="0" err="1" smtClean="0"/>
              <a:t>Carbogun</a:t>
            </a:r>
            <a:r>
              <a:rPr lang="pt-BR" dirty="0" smtClean="0"/>
              <a:t>® é um dispositivo para coleta de amostras para biópsias que pode ser utilizada com agulhas de marcas diversas.</a:t>
            </a:r>
            <a:endParaRPr lang="pt-BR" dirty="0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3966" y="61620"/>
            <a:ext cx="428596" cy="285728"/>
          </a:xfrm>
        </p:spPr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5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Z:\Participantes\Materiais\CARBOGEL\Carbogu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92" y="3571876"/>
            <a:ext cx="4644216" cy="311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4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24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00438"/>
            <a:ext cx="6643702" cy="3267394"/>
          </a:xfrm>
          <a:prstGeom prst="rect">
            <a:avLst/>
          </a:prstGeom>
        </p:spPr>
      </p:pic>
      <p:pic>
        <p:nvPicPr>
          <p:cNvPr id="8" name="Imagem 7" descr="Nov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FINALISTA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GRUPO SANTA CELINA: </a:t>
            </a:r>
            <a:r>
              <a:rPr lang="pt-BR" b="1" dirty="0" smtClean="0"/>
              <a:t>GIS (Gestão Integrada de Saúde) </a:t>
            </a:r>
            <a:r>
              <a:rPr lang="pt-BR" dirty="0" smtClean="0"/>
              <a:t>- GIS tem como objetivo implantar um modelo de gestão de saúde populacional integrado, com foco no indivíduo.</a:t>
            </a:r>
            <a:endParaRPr lang="pt-BR" dirty="0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3966" y="61620"/>
            <a:ext cx="428596" cy="285728"/>
          </a:xfrm>
        </p:spPr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6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34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6000"/>
            <a:ext cx="1609272" cy="97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FINALISTA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4389120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MM OPTICS: </a:t>
            </a:r>
            <a:r>
              <a:rPr lang="pt-BR" b="1" dirty="0" smtClean="0"/>
              <a:t>CERCA </a:t>
            </a:r>
            <a:r>
              <a:rPr lang="pt-BR" dirty="0" smtClean="0"/>
              <a:t>- Sistema para tratamento de Neoplasia Intra-epitelial Cervical utilizando a ação fotodinâmica como mecanismo principal.</a:t>
            </a:r>
            <a:endParaRPr lang="pt-BR" dirty="0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3966" y="61620"/>
            <a:ext cx="428596" cy="285728"/>
          </a:xfrm>
        </p:spPr>
        <p:txBody>
          <a:bodyPr/>
          <a:lstStyle/>
          <a:p>
            <a:fld id="{B7697399-6414-44AE-A689-7D1EF61DFCCD}" type="slidenum">
              <a:rPr lang="pt-BR" sz="2000" b="1" smtClean="0">
                <a:solidFill>
                  <a:schemeClr val="bg1"/>
                </a:solidFill>
                <a:latin typeface="+mj-lt"/>
              </a:rPr>
              <a:pPr/>
              <a:t>7</a:t>
            </a:fld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 descr="19_01.png"/>
          <p:cNvPicPr>
            <a:picLocks noChangeAspect="1"/>
          </p:cNvPicPr>
          <p:nvPr/>
        </p:nvPicPr>
        <p:blipFill>
          <a:blip r:embed="rId4" cstate="print"/>
          <a:srcRect l="32031" t="11106" r="27344" b="2772"/>
          <a:stretch>
            <a:fillRect/>
          </a:stretch>
        </p:blipFill>
        <p:spPr>
          <a:xfrm>
            <a:off x="5000628" y="1928802"/>
            <a:ext cx="3714776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347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F6FC6"/>
      </a:accent2>
      <a:accent3>
        <a:srgbClr val="009DD9"/>
      </a:accent3>
      <a:accent4>
        <a:srgbClr val="0B9B74"/>
      </a:accent4>
      <a:accent5>
        <a:srgbClr val="7CCA62"/>
      </a:accent5>
      <a:accent6>
        <a:srgbClr val="A5C249"/>
      </a:accent6>
      <a:hlink>
        <a:srgbClr val="F49100"/>
      </a:hlink>
      <a:folHlink>
        <a:srgbClr val="009DD9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TC102455519[[fn=Inverno]]</Template>
  <TotalTime>5877</TotalTime>
  <Words>167</Words>
  <Application>Microsoft Office PowerPoint</Application>
  <PresentationFormat>Apresentação na tela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Fluxo</vt:lpstr>
      <vt:lpstr>Apresentação do PowerPoint</vt:lpstr>
      <vt:lpstr>Apresentação do PowerPoint</vt:lpstr>
      <vt:lpstr>FINALISTA 2017</vt:lpstr>
      <vt:lpstr>FINALISTA 2017</vt:lpstr>
      <vt:lpstr>FINALISTA 2017</vt:lpstr>
      <vt:lpstr>FINALISTA 2017</vt:lpstr>
      <vt:lpstr>FINALISTA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Neurotec</dc:creator>
  <cp:lastModifiedBy>Elaine Oliveira</cp:lastModifiedBy>
  <cp:revision>678</cp:revision>
  <cp:lastPrinted>2013-03-02T13:28:21Z</cp:lastPrinted>
  <dcterms:created xsi:type="dcterms:W3CDTF">2012-03-01T18:10:16Z</dcterms:created>
  <dcterms:modified xsi:type="dcterms:W3CDTF">2017-07-12T17:33:28Z</dcterms:modified>
</cp:coreProperties>
</file>